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3" r:id="rId3"/>
    <p:sldId id="1692" r:id="rId4"/>
    <p:sldId id="1694" r:id="rId5"/>
    <p:sldId id="1695" r:id="rId6"/>
    <p:sldId id="1696" r:id="rId7"/>
    <p:sldId id="1697" r:id="rId8"/>
    <p:sldId id="1698" r:id="rId9"/>
    <p:sldId id="265" r:id="rId10"/>
    <p:sldId id="261" r:id="rId11"/>
    <p:sldId id="260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BE0CF4-D9B9-E14A-8B23-2E666967D60E}">
          <p14:sldIdLst>
            <p14:sldId id="257"/>
            <p14:sldId id="263"/>
          </p14:sldIdLst>
        </p14:section>
        <p14:section name="auth-enabled-webapp" id="{9CCB9DA6-E2FD-EC4B-AD0F-AFE49B5E0163}">
          <p14:sldIdLst>
            <p14:sldId id="1692"/>
            <p14:sldId id="1694"/>
            <p14:sldId id="1695"/>
          </p14:sldIdLst>
        </p14:section>
        <p14:section name="calling graph rest api" id="{96AB4ABA-EC53-3E45-9E7C-E97485122C32}">
          <p14:sldIdLst>
            <p14:sldId id="1696"/>
            <p14:sldId id="1697"/>
            <p14:sldId id="1698"/>
            <p14:sldId id="265"/>
          </p14:sldIdLst>
        </p14:section>
        <p14:section name="outro" id="{5DFCBBE0-C7AE-8143-B36B-255DEB642325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927" autoAdjust="0"/>
    <p:restoredTop sz="89323" autoAdjust="0"/>
  </p:normalViewPr>
  <p:slideViewPr>
    <p:cSldViewPr snapToGrid="0">
      <p:cViewPr varScale="1">
        <p:scale>
          <a:sx n="110" d="100"/>
          <a:sy n="110" d="100"/>
        </p:scale>
        <p:origin x="208" y="1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6/8/18 8:36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6/8/18 8:36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At the time of this writing, the </a:t>
            </a:r>
            <a:r>
              <a:rPr lang="en-US" baseline="0" dirty="0" err="1"/>
              <a:t>Microsoft.Identity.Client</a:t>
            </a:r>
            <a:r>
              <a:rPr lang="en-US" baseline="0" dirty="0"/>
              <a:t> package is pre-release, make sure to include pre-release packages either using the checkbox in the GUI or including the –pre switch on the command line during preview. </a:t>
            </a:r>
          </a:p>
          <a:p>
            <a:endParaRPr lang="en-US" baseline="0" dirty="0"/>
          </a:p>
          <a:p>
            <a:r>
              <a:rPr lang="en-US" baseline="0" dirty="0"/>
              <a:t>Once the production bits are released, make sure to use the production version.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8:40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69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8:36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Microsoft </a:t>
            </a:r>
            <a:br>
              <a:rPr lang="en-US" dirty="0"/>
            </a:br>
            <a:r>
              <a:rPr lang="en-US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ASP.NET web application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Incorporate the Microsoft Graph into a web application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Leverage OWIN &amp; MSAL middleware to handle authentication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Use native .NET HTTP APIs to issue HTTP requests to the REST API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Consider JSON.NET for dealing with OData JSON responses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ASP.NET web application configured with MSAL &amp; OWIN middleware for authentication with Azure AD</a:t>
            </a:r>
          </a:p>
        </p:txBody>
      </p:sp>
    </p:spTree>
    <p:extLst>
      <p:ext uri="{BB962C8B-B14F-4D97-AF65-F5344CB8AC3E}">
        <p14:creationId xmlns:p14="http://schemas.microsoft.com/office/powerpoint/2010/main" val="42278185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6010CA8A-9AEF-FF48-BF41-180859B1BF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765" r="1765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AD98AB1-22A7-4942-B20F-542A6D6720F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93" r="293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3479830-2580-E440-8AA2-BD45D849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ASP.NET MVC Web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800CA-C5B3-EC45-822A-08CA5D3E8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790858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the ASP.NET MVC web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Do not use the Visual Studio wizard to configure authentication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C394-9BD5-6244-B8B1-DD2B7D5A52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790858"/>
          </a:xfrm>
        </p:spPr>
        <p:txBody>
          <a:bodyPr/>
          <a:lstStyle/>
          <a:p>
            <a:r>
              <a:rPr lang="en-US" dirty="0"/>
              <a:t>Configure it to use SSL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redirect URL must be HTTPS to work with Azure AD applications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2640DC-DF22-4B41-8293-820C7A18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790858"/>
          </a:xfrm>
        </p:spPr>
        <p:txBody>
          <a:bodyPr/>
          <a:lstStyle/>
          <a:p>
            <a:r>
              <a:rPr lang="en-US" dirty="0"/>
              <a:t>Configure it for MSAL &amp; OWIN middleware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This involves installing a few NuGet packages and modifying the project code.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595B049-41A4-0048-B42B-547DE27CF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301" y="2553008"/>
            <a:ext cx="3722419" cy="119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410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0F67E57-191F-0447-A19F-80893C55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NuGet Packages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7E5A2E-33F6-1144-B1D8-E0D612E56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001095"/>
          </a:xfrm>
        </p:spPr>
        <p:txBody>
          <a:bodyPr/>
          <a:lstStyle/>
          <a:p>
            <a:r>
              <a:rPr lang="en-US" dirty="0"/>
              <a:t>Microsoft’s Authentication Library (MSAL) &amp; OWIN middleware is distributed using </a:t>
            </a:r>
            <a:r>
              <a:rPr lang="en-US" dirty="0" err="1"/>
              <a:t>pacakges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following NuGet packages include MSAL, OWIN middleware and dependent packages: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Microsoft.Identity.Client</a:t>
            </a:r>
            <a:r>
              <a:rPr lang="en-US" dirty="0"/>
              <a:t> -Pre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Microsoft.IdentityModel.Tokens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Microsoft.Owin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Microsoft.Owin.Host.SystemWeb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Microsoft.Owin.Security.Cookies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Microsoft.Owin.Security.OpenIdConnect</a:t>
            </a:r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Install-Package </a:t>
            </a:r>
            <a:r>
              <a:rPr lang="en-US" dirty="0" err="1"/>
              <a:t>System.IdentityModel.Tokens.Jwt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1329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8EE90D-A5A3-4147-9D9A-F0A8E561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the Microsoft Graph REST API from ASP.NET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DDC01-4E9B-CF43-833A-0A89DE34DC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046440"/>
          </a:xfrm>
        </p:spPr>
        <p:txBody>
          <a:bodyPr/>
          <a:lstStyle/>
          <a:p>
            <a:r>
              <a:rPr lang="en-US" dirty="0"/>
              <a:t>Use native .NET HTTP APIs to call the Microsoft Graph REST API</a:t>
            </a:r>
          </a:p>
          <a:p>
            <a:endParaRPr lang="en-US" dirty="0"/>
          </a:p>
          <a:p>
            <a:r>
              <a:rPr lang="en-US" dirty="0"/>
              <a:t>Modify the request to include the </a:t>
            </a:r>
            <a:r>
              <a:rPr lang="en-US" b="1" dirty="0"/>
              <a:t>Authorization</a:t>
            </a:r>
            <a:r>
              <a:rPr lang="en-US" dirty="0"/>
              <a:t> header value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411647-41B1-C842-8797-56B998519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7" y="3209101"/>
            <a:ext cx="98679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231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88CC-BEE7-DF4C-A470-86257475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JSON.NET to Deserialize the OData response from the REST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7CAFD6-9249-3C4E-AA12-3258048F2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1564290"/>
            <a:ext cx="9131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549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ECEE-4417-C147-B028-AFB877EF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JSON.NET to Deserialize the OData response from the REST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D1F185-1616-064C-8D12-1833D0FEB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2493962"/>
            <a:ext cx="81407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7478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505</Words>
  <Application>Microsoft Macintosh PowerPoint</Application>
  <PresentationFormat>Custom</PresentationFormat>
  <Paragraphs>55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Building Microsoft  Graph applications</vt:lpstr>
      <vt:lpstr>Incorporate the Microsoft Graph into a web application</vt:lpstr>
      <vt:lpstr>Creating an ASP.NET web application configured with MSAL &amp; OWIN middleware for authentication with Azure AD</vt:lpstr>
      <vt:lpstr>Create ASP.NET MVC Web Application</vt:lpstr>
      <vt:lpstr>Install NuGet Packages</vt:lpstr>
      <vt:lpstr>Call the Microsoft Graph REST API from ASP.NET</vt:lpstr>
      <vt:lpstr>Leverage JSON.NET to Deserialize the OData response from the REST API</vt:lpstr>
      <vt:lpstr>Leverage JSON.NET to Deserialize the OData response from the REST API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2018-06-08T12:58:33Z</dcterms:modified>
</cp:coreProperties>
</file>